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57" r:id="rId2"/>
    <p:sldId id="258" r:id="rId3"/>
    <p:sldId id="259" r:id="rId4"/>
    <p:sldId id="260" r:id="rId5"/>
    <p:sldId id="261" r:id="rId6"/>
    <p:sldId id="266" r:id="rId7"/>
    <p:sldId id="262" r:id="rId8"/>
    <p:sldId id="263" r:id="rId9"/>
    <p:sldId id="265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/>
    <p:restoredTop sz="94694"/>
  </p:normalViewPr>
  <p:slideViewPr>
    <p:cSldViewPr>
      <p:cViewPr varScale="1">
        <p:scale>
          <a:sx n="121" d="100"/>
          <a:sy n="121" d="100"/>
        </p:scale>
        <p:origin x="188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2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02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43C3371-695D-41DF-A954-266D4F4EBCF2}" type="datetimeFigureOut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2800" b="0" i="0" u="none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304800" y="1752600"/>
            <a:ext cx="90297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</a:p>
          <a:p>
            <a:pPr algn="ctr"/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7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é-Khoe-Áo-Mới-♫-Bé-Quý-Dương-♫-Nhạc-Tết-Thiếu-Nhi-Vui-Nhộn-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219200" y="5045983"/>
            <a:ext cx="152400" cy="85725"/>
          </a:xfrm>
          <a:prstGeom prst="rect">
            <a:avLst/>
          </a:prstGeom>
        </p:spPr>
      </p:pic>
      <p:pic>
        <p:nvPicPr>
          <p:cNvPr id="1026" name="Picture 2" descr="C:\Users\AD\Downloads\24-hinh-nen-powerpoint-tuyet-dep-danh-cho-cac-be-mam-non-1487092767-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3629"/>
            <a:ext cx="9114971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03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564356" y="1295400"/>
            <a:ext cx="8015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TRANG PHỤC HẰNG NGÀY</a:t>
            </a:r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6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504316" y="0"/>
            <a:ext cx="825868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1313873"/>
            <a:ext cx="9144000" cy="548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79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228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5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9144000" cy="3574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3733800"/>
            <a:ext cx="9150927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37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470366" y="-381000"/>
            <a:ext cx="825868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428336"/>
            <a:ext cx="7793182" cy="6485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953000"/>
            <a:ext cx="5791200" cy="31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67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50"/>
            <a:ext cx="9144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1757362" y="671252"/>
            <a:ext cx="5150644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3214434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5CB0BA-6EEF-4510-AE9D-301EB0D60624}"/>
              </a:ext>
            </a:extLst>
          </p:cNvPr>
          <p:cNvSpPr txBox="1">
            <a:spLocks/>
          </p:cNvSpPr>
          <p:nvPr/>
        </p:nvSpPr>
        <p:spPr>
          <a:xfrm>
            <a:off x="647270" y="-66675"/>
            <a:ext cx="8889636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Users\AD\Downloads\anh 2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77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6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5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72</TotalTime>
  <Words>52</Words>
  <Application>Microsoft Macintosh PowerPoint</Application>
  <PresentationFormat>On-screen Show (4:3)</PresentationFormat>
  <Paragraphs>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.VnArial NarrowH</vt:lpstr>
      <vt:lpstr>Arial</vt:lpstr>
      <vt:lpstr>Franklin Gothic Book</vt:lpstr>
      <vt:lpstr>Franklin Gothic Medium</vt:lpstr>
      <vt:lpstr>Times New Roman</vt:lpstr>
      <vt:lpstr>Wingdings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xuanhieupd</cp:lastModifiedBy>
  <cp:revision>10</cp:revision>
  <dcterms:created xsi:type="dcterms:W3CDTF">2020-08-26T07:39:06Z</dcterms:created>
  <dcterms:modified xsi:type="dcterms:W3CDTF">2024-01-17T15:44:49Z</dcterms:modified>
</cp:coreProperties>
</file>